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6"/>
  </p:handoutMasterIdLst>
  <p:sldIdLst>
    <p:sldId id="273" r:id="rId3"/>
    <p:sldId id="274" r:id="rId4"/>
    <p:sldId id="27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2DF"/>
    <a:srgbClr val="4472C4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01" d="100"/>
          <a:sy n="101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3B9F38-46C7-5FAA-0A24-845D1C939F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F23AF5-7E33-4134-2271-4D9935D297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C5DD-951A-5C45-97CF-F54CBCFDDDC9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C112DA-68E1-F1A7-9BE4-DC685D96AA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1E2AAB-6BDC-4C5E-A118-6AB9FB92FD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506-F65B-2C4A-8292-146B3AB3F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5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100000">
              <a:srgbClr val="002060"/>
            </a:gs>
            <a:gs pos="70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BD9D4-414E-6EEA-8C54-E1B552F83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978A8-8A51-F944-9ADB-EEE58CB5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98C38-CB3F-FEA1-49C3-BB03375E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4374F-1BB7-F08E-76BE-4A5D3D03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A626EA-0806-3B57-2C34-DE1B1043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logo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95643DFB-DA72-03AE-F842-A8619D611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5613" y="-289470"/>
            <a:ext cx="6705600" cy="18161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E3CE0A-CC74-49F6-DA7F-A574768ED133}"/>
              </a:ext>
            </a:extLst>
          </p:cNvPr>
          <p:cNvSpPr txBox="1"/>
          <p:nvPr userDrawn="1"/>
        </p:nvSpPr>
        <p:spPr>
          <a:xfrm>
            <a:off x="620110" y="5906805"/>
            <a:ext cx="341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ASSEMBLEE 2024-2025</a:t>
            </a:r>
          </a:p>
        </p:txBody>
      </p:sp>
    </p:spTree>
    <p:extLst>
      <p:ext uri="{BB962C8B-B14F-4D97-AF65-F5344CB8AC3E}">
        <p14:creationId xmlns:p14="http://schemas.microsoft.com/office/powerpoint/2010/main" val="412641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C82BE-0A94-4EE2-8E3B-44B166A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F40554-A8BE-410F-773F-020EB0E67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D4092-049F-4E16-276B-8A4AF1CE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EDF837-7ACF-B8B8-1815-767611F0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1953E-9D51-FE0E-9D30-8B6BC21C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8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0A961E-ECB1-14E3-C7FD-4DBCE8989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74AACD-3A8F-2D59-5B57-70A58D4B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DB246-FCA0-8055-1EF7-77989A1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B4AB14-86CC-472A-15AD-823E66D3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6B286-CC4A-D4C0-038F-8568B9B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>
          <a:gsLst>
            <a:gs pos="100000">
              <a:srgbClr val="002060"/>
            </a:gs>
            <a:gs pos="70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BD9D4-414E-6EEA-8C54-E1B552F83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978A8-8A51-F944-9ADB-EEE58CB5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98C38-CB3F-FEA1-49C3-BB03375E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4374F-1BB7-F08E-76BE-4A5D3D03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A626EA-0806-3B57-2C34-DE1B1043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logo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95643DFB-DA72-03AE-F842-A8619D611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2553" y="-268450"/>
            <a:ext cx="6705600" cy="18161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E3CE0A-CC74-49F6-DA7F-A574768ED133}"/>
              </a:ext>
            </a:extLst>
          </p:cNvPr>
          <p:cNvSpPr txBox="1"/>
          <p:nvPr userDrawn="1"/>
        </p:nvSpPr>
        <p:spPr>
          <a:xfrm>
            <a:off x="620110" y="5906805"/>
            <a:ext cx="3418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DTTS-PETS 2024-2025</a:t>
            </a:r>
          </a:p>
        </p:txBody>
      </p:sp>
    </p:spTree>
    <p:extLst>
      <p:ext uri="{BB962C8B-B14F-4D97-AF65-F5344CB8AC3E}">
        <p14:creationId xmlns:p14="http://schemas.microsoft.com/office/powerpoint/2010/main" val="36776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14316-08A0-76DE-0BCB-0CA23B61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47752-9CEE-AE14-73E2-C4057BFB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87400-BA5B-804E-1D1C-7DF0516F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0D1DC-E304-45C0-2ACB-9ED38BC1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BAC37-D274-3B77-F15C-6BC0059D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7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C3D1C-4BB3-F005-BBDD-09EBF2F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7861B1-7424-A827-DF40-51D9A3273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7F17B7-4B6E-EEE3-F626-CFFDFB00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CB89EC-71BD-6945-AB20-C562EECB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72954-5CA7-482A-3A61-94B16DCE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5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7C06F-E3D0-54F4-43E4-FB8BC603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5174F-B825-595B-8C47-5511C728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40762A-829B-2DD7-D868-702CF57E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6EC376-22A9-1885-3E15-416269D8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0170A1-ADD5-8110-E198-15A423B5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028BC-FA77-6FD0-0547-B2D358A3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526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65CDF-FAAA-1007-F5EA-C5328648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A0D1D-F509-71AE-B834-39D4A8CE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047CCC-E643-D46B-838E-C6E346F0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D8008B-8B65-8E1D-E1F7-B2AE640D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BE85FF-8AD5-4F83-E0D0-6F4FF060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4D1822-1CEE-C5E5-83FC-D09D2BDD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A36443-2703-8238-8022-434B3CD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D51DA1-9DCF-83AB-115D-A36A3CF9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77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ECDB2-C2F6-EBF7-F2F8-2014CA4C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55EF3C-EC80-25D7-4EB7-13987622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7576E-7E44-B84B-416F-09D6506E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3CF453-1152-FF95-C532-50CBE3E9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323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28698D-933D-C23D-ADAF-479D0AD1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1D4AB1-B79C-F77B-C12A-048BEBC5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038154-F4FF-75B7-F442-374CEBA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6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D76E6-35ED-7044-8866-EA37A87B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A309C-1D37-260F-07F0-5B60FF04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C7171-97B8-1C1C-72FD-8C1A9D16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FFB103-F120-8917-814E-237994AF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381C84-AECD-3256-A55C-AD9E206B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6E75D2-26C3-8A24-1CAB-ABE97B5D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70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14316-08A0-76DE-0BCB-0CA23B61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47752-9CEE-AE14-73E2-C4057BFB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87400-BA5B-804E-1D1C-7DF0516F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0D1DC-E304-45C0-2ACB-9ED38BC1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BAC37-D274-3B77-F15C-6BC0059D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760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1EAF9-A35E-D002-8459-AFEB5ECE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FCDD3B-86C2-7C97-D913-67A12CC57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060A57-5B31-B78C-7F12-DF8301E39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ACB699-2A1F-458E-0858-5576F62D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4C0FC-454C-DBFF-6FB4-87E1CC41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FDB35E-F95D-D389-6D7D-F7380FF9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0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C82BE-0A94-4EE2-8E3B-44B166A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F40554-A8BE-410F-773F-020EB0E67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D4092-049F-4E16-276B-8A4AF1CE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EDF837-7ACF-B8B8-1815-767611F0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1953E-9D51-FE0E-9D30-8B6BC21C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23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0A961E-ECB1-14E3-C7FD-4DBCE8989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74AACD-3A8F-2D59-5B57-70A58D4B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DB246-FCA0-8055-1EF7-77989A1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B4AB14-86CC-472A-15AD-823E66D3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6B286-CC4A-D4C0-038F-8568B9B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C3D1C-4BB3-F005-BBDD-09EBF2F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7861B1-7424-A827-DF40-51D9A3273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7F17B7-4B6E-EEE3-F626-CFFDFB00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CB89EC-71BD-6945-AB20-C562EECB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72954-5CA7-482A-3A61-94B16DCE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7C06F-E3D0-54F4-43E4-FB8BC603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5174F-B825-595B-8C47-5511C728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40762A-829B-2DD7-D868-702CF57E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6EC376-22A9-1885-3E15-416269D8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0170A1-ADD5-8110-E198-15A423B5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028BC-FA77-6FD0-0547-B2D358A3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3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65CDF-FAAA-1007-F5EA-C5328648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A0D1D-F509-71AE-B834-39D4A8CE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047CCC-E643-D46B-838E-C6E346F0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D8008B-8B65-8E1D-E1F7-B2AE640D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BE85FF-8AD5-4F83-E0D0-6F4FF060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4D1822-1CEE-C5E5-83FC-D09D2BDD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A36443-2703-8238-8022-434B3CD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D51DA1-9DCF-83AB-115D-A36A3CF9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0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ECDB2-C2F6-EBF7-F2F8-2014CA4C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55EF3C-EC80-25D7-4EB7-13987622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7576E-7E44-B84B-416F-09D6506E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3CF453-1152-FF95-C532-50CBE3E9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1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28698D-933D-C23D-ADAF-479D0AD1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1D4AB1-B79C-F77B-C12A-048BEBC5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038154-F4FF-75B7-F442-374CEBA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8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D76E6-35ED-7044-8866-EA37A87B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A309C-1D37-260F-07F0-5B60FF04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C7171-97B8-1C1C-72FD-8C1A9D16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FFB103-F120-8917-814E-237994AF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381C84-AECD-3256-A55C-AD9E206B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6E75D2-26C3-8A24-1CAB-ABE97B5D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1EAF9-A35E-D002-8459-AFEB5ECE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FCDD3B-86C2-7C97-D913-67A12CC57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060A57-5B31-B78C-7F12-DF8301E39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ACB699-2A1F-458E-0858-5576F62D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4C0FC-454C-DBFF-6FB4-87E1CC41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FDB35E-F95D-D389-6D7D-F7380FF9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9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3D2F5A-AD1C-D4DA-BFF6-4A051028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27BE40-AFCA-BD4B-006F-8C7464E6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CF1431-B72B-5981-C2CA-793E33B66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FA848-A5CC-716B-D679-983478204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8B4F0-F318-9948-6A4C-9F165B22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3D2F5A-AD1C-D4DA-BFF6-4A051028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27BE40-AFCA-BD4B-006F-8C7464E6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CF1431-B72B-5981-C2CA-793E33B66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FA848-A5CC-716B-D679-983478204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8B4F0-F318-9948-6A4C-9F165B22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5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EBD5AC7-949D-2EA6-8C34-E38855A66642}"/>
              </a:ext>
            </a:extLst>
          </p:cNvPr>
          <p:cNvSpPr txBox="1">
            <a:spLocks/>
          </p:cNvSpPr>
          <p:nvPr/>
        </p:nvSpPr>
        <p:spPr>
          <a:xfrm>
            <a:off x="1524000" y="17224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Assemblée D2160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A6A28FE1-0D33-991C-2702-C6599F32D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2113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Bastogne, le 16 mars 2024</a:t>
            </a:r>
          </a:p>
        </p:txBody>
      </p:sp>
    </p:spTree>
    <p:extLst>
      <p:ext uri="{BB962C8B-B14F-4D97-AF65-F5344CB8AC3E}">
        <p14:creationId xmlns:p14="http://schemas.microsoft.com/office/powerpoint/2010/main" val="24477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4C255-622C-031F-AB0D-F20F78FA74EA}"/>
              </a:ext>
            </a:extLst>
          </p:cNvPr>
          <p:cNvSpPr txBox="1">
            <a:spLocks/>
          </p:cNvSpPr>
          <p:nvPr/>
        </p:nvSpPr>
        <p:spPr>
          <a:xfrm>
            <a:off x="9525" y="-6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Evolution des effectifs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EF75E0A-D79D-DF37-1339-01169BECD4F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D98F6F-DAA6-7D38-1E4C-3DF1A8827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05" y="1177096"/>
            <a:ext cx="8321761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3">
            <a:extLst>
              <a:ext uri="{FF2B5EF4-FFF2-40B4-BE49-F238E27FC236}">
                <a16:creationId xmlns:a16="http://schemas.microsoft.com/office/drawing/2014/main" id="{CB3478BA-23AB-CD6C-36A2-74391D6DFE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339426" y="1216366"/>
            <a:ext cx="5514566" cy="4351338"/>
          </a:xfrm>
          <a:prstGeom prst="rect">
            <a:avLst/>
          </a:prstGeom>
        </p:spPr>
      </p:pic>
      <p:sp>
        <p:nvSpPr>
          <p:cNvPr id="3" name="Légende : flèche courbée à une bordure 2">
            <a:extLst>
              <a:ext uri="{FF2B5EF4-FFF2-40B4-BE49-F238E27FC236}">
                <a16:creationId xmlns:a16="http://schemas.microsoft.com/office/drawing/2014/main" id="{635DD28F-288D-43AF-41BE-C49939361799}"/>
              </a:ext>
            </a:extLst>
          </p:cNvPr>
          <p:cNvSpPr/>
          <p:nvPr/>
        </p:nvSpPr>
        <p:spPr>
          <a:xfrm>
            <a:off x="9944482" y="4352676"/>
            <a:ext cx="2143723" cy="799190"/>
          </a:xfrm>
          <a:prstGeom prst="accentCallout2">
            <a:avLst>
              <a:gd name="adj1" fmla="val 54075"/>
              <a:gd name="adj2" fmla="val -7228"/>
              <a:gd name="adj3" fmla="val 97498"/>
              <a:gd name="adj4" fmla="val -24176"/>
              <a:gd name="adj5" fmla="val 110921"/>
              <a:gd name="adj6" fmla="val -69038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Antonio Decataldo</a:t>
            </a:r>
          </a:p>
          <a:p>
            <a:pPr algn="ctr"/>
            <a:r>
              <a:rPr lang="fr-BE" sz="1400" dirty="0"/>
              <a:t>Rotaract Luxembourg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antodeca10@gmail.com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6" name="Légende : flèche courbée à une bordure 5">
            <a:extLst>
              <a:ext uri="{FF2B5EF4-FFF2-40B4-BE49-F238E27FC236}">
                <a16:creationId xmlns:a16="http://schemas.microsoft.com/office/drawing/2014/main" id="{B4BC1396-64DB-01F5-B2CF-BD91BCB278A3}"/>
              </a:ext>
            </a:extLst>
          </p:cNvPr>
          <p:cNvSpPr/>
          <p:nvPr/>
        </p:nvSpPr>
        <p:spPr>
          <a:xfrm>
            <a:off x="383843" y="3992936"/>
            <a:ext cx="2104570" cy="759335"/>
          </a:xfrm>
          <a:prstGeom prst="accentCallout2">
            <a:avLst>
              <a:gd name="adj1" fmla="val 36057"/>
              <a:gd name="adj2" fmla="val 108089"/>
              <a:gd name="adj3" fmla="val 29285"/>
              <a:gd name="adj4" fmla="val 129580"/>
              <a:gd name="adj5" fmla="val -12075"/>
              <a:gd name="adj6" fmla="val 288153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Dominique Niset</a:t>
            </a:r>
          </a:p>
          <a:p>
            <a:pPr algn="ctr"/>
            <a:r>
              <a:rPr lang="fr-BE" sz="1400" dirty="0"/>
              <a:t>RC Dinant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dniset@tracestpi.com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7" name="Légende : flèche courbée à une bordure 6">
            <a:extLst>
              <a:ext uri="{FF2B5EF4-FFF2-40B4-BE49-F238E27FC236}">
                <a16:creationId xmlns:a16="http://schemas.microsoft.com/office/drawing/2014/main" id="{17099EFF-EAB5-1FB3-37BC-1ED35019E554}"/>
              </a:ext>
            </a:extLst>
          </p:cNvPr>
          <p:cNvSpPr/>
          <p:nvPr/>
        </p:nvSpPr>
        <p:spPr>
          <a:xfrm>
            <a:off x="383842" y="1887640"/>
            <a:ext cx="2104569" cy="793883"/>
          </a:xfrm>
          <a:prstGeom prst="accentCallout2">
            <a:avLst>
              <a:gd name="adj1" fmla="val 36057"/>
              <a:gd name="adj2" fmla="val 108089"/>
              <a:gd name="adj3" fmla="val 29285"/>
              <a:gd name="adj4" fmla="val 129580"/>
              <a:gd name="adj5" fmla="val 143291"/>
              <a:gd name="adj6" fmla="val 332964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Marcel Tilkin</a:t>
            </a:r>
          </a:p>
          <a:p>
            <a:pPr algn="ctr"/>
            <a:r>
              <a:rPr lang="fr-BE" sz="1400" dirty="0"/>
              <a:t>RC Liège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marcel.tilkin.2@gmail.com</a:t>
            </a:r>
            <a:endParaRPr lang="fr-FR" dirty="0"/>
          </a:p>
        </p:txBody>
      </p:sp>
      <p:sp>
        <p:nvSpPr>
          <p:cNvPr id="8" name="Légende : flèche courbée à une bordure 7">
            <a:extLst>
              <a:ext uri="{FF2B5EF4-FFF2-40B4-BE49-F238E27FC236}">
                <a16:creationId xmlns:a16="http://schemas.microsoft.com/office/drawing/2014/main" id="{46D8EBA4-C6B2-2F97-234F-46D7450158B9}"/>
              </a:ext>
            </a:extLst>
          </p:cNvPr>
          <p:cNvSpPr/>
          <p:nvPr/>
        </p:nvSpPr>
        <p:spPr>
          <a:xfrm>
            <a:off x="383843" y="5034880"/>
            <a:ext cx="2111532" cy="759335"/>
          </a:xfrm>
          <a:prstGeom prst="accentCallout2">
            <a:avLst>
              <a:gd name="adj1" fmla="val 36057"/>
              <a:gd name="adj2" fmla="val 108089"/>
              <a:gd name="adj3" fmla="val 29285"/>
              <a:gd name="adj4" fmla="val 129580"/>
              <a:gd name="adj5" fmla="val -1638"/>
              <a:gd name="adj6" fmla="val 363232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Christian Cazzetta</a:t>
            </a:r>
          </a:p>
          <a:p>
            <a:pPr algn="ctr"/>
            <a:r>
              <a:rPr lang="fr-BE" sz="1400" dirty="0"/>
              <a:t>Rotaract Luxembourg</a:t>
            </a:r>
          </a:p>
          <a:p>
            <a:pPr algn="ctr"/>
            <a:r>
              <a:rPr lang="fr-FR" sz="11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Christian.cazzetta@gmail.com</a:t>
            </a:r>
            <a:endParaRPr lang="fr-FR" sz="1100" i="1" dirty="0">
              <a:solidFill>
                <a:schemeClr val="bg1"/>
              </a:solidFill>
            </a:endParaRPr>
          </a:p>
        </p:txBody>
      </p:sp>
      <p:sp>
        <p:nvSpPr>
          <p:cNvPr id="9" name="Légende : flèche courbée à une bordure 8">
            <a:extLst>
              <a:ext uri="{FF2B5EF4-FFF2-40B4-BE49-F238E27FC236}">
                <a16:creationId xmlns:a16="http://schemas.microsoft.com/office/drawing/2014/main" id="{D9751B0C-96F3-D88E-E27D-EFC5E31EC692}"/>
              </a:ext>
            </a:extLst>
          </p:cNvPr>
          <p:cNvSpPr/>
          <p:nvPr/>
        </p:nvSpPr>
        <p:spPr>
          <a:xfrm>
            <a:off x="9928654" y="3258974"/>
            <a:ext cx="2168259" cy="799191"/>
          </a:xfrm>
          <a:prstGeom prst="accentCallout2">
            <a:avLst>
              <a:gd name="adj1" fmla="val 47640"/>
              <a:gd name="adj2" fmla="val -6364"/>
              <a:gd name="adj3" fmla="val 60174"/>
              <a:gd name="adj4" fmla="val -28063"/>
              <a:gd name="adj5" fmla="val 226031"/>
              <a:gd name="adj6" fmla="val -75619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Ernest </a:t>
            </a:r>
            <a:r>
              <a:rPr lang="fr-BE" dirty="0" err="1"/>
              <a:t>Freylinger</a:t>
            </a:r>
            <a:endParaRPr lang="fr-BE" dirty="0"/>
          </a:p>
          <a:p>
            <a:pPr algn="ctr"/>
            <a:r>
              <a:rPr lang="fr-BE" sz="1400" dirty="0"/>
              <a:t>RC Luxembourg-Horizon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e.freylinger@hc-focus.com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11" name="Légende : flèche courbée à une bordure 10">
            <a:extLst>
              <a:ext uri="{FF2B5EF4-FFF2-40B4-BE49-F238E27FC236}">
                <a16:creationId xmlns:a16="http://schemas.microsoft.com/office/drawing/2014/main" id="{49EFF041-9895-32A0-F1D5-6DA6B8E4C167}"/>
              </a:ext>
            </a:extLst>
          </p:cNvPr>
          <p:cNvSpPr/>
          <p:nvPr/>
        </p:nvSpPr>
        <p:spPr>
          <a:xfrm>
            <a:off x="383842" y="2936520"/>
            <a:ext cx="2104569" cy="793883"/>
          </a:xfrm>
          <a:prstGeom prst="accentCallout2">
            <a:avLst>
              <a:gd name="adj1" fmla="val 36057"/>
              <a:gd name="adj2" fmla="val 108089"/>
              <a:gd name="adj3" fmla="val 29285"/>
              <a:gd name="adj4" fmla="val 129580"/>
              <a:gd name="adj5" fmla="val 42166"/>
              <a:gd name="adj6" fmla="val 330786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Dimitri </a:t>
            </a:r>
            <a:r>
              <a:rPr lang="fr-BE" dirty="0" err="1"/>
              <a:t>Tsalos</a:t>
            </a:r>
            <a:endParaRPr lang="fr-BE" dirty="0"/>
          </a:p>
          <a:p>
            <a:pPr algn="ctr"/>
            <a:r>
              <a:rPr lang="fr-BE" sz="1400" dirty="0"/>
              <a:t>RC Herstal</a:t>
            </a:r>
          </a:p>
          <a:p>
            <a:pPr algn="ctr"/>
            <a:r>
              <a:rPr lang="fr-FR" sz="11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Dt@cybernet.be</a:t>
            </a:r>
            <a:endParaRPr lang="fr-FR" dirty="0"/>
          </a:p>
        </p:txBody>
      </p:sp>
      <p:sp>
        <p:nvSpPr>
          <p:cNvPr id="12" name="Légende : flèche courbée à une bordure 11">
            <a:extLst>
              <a:ext uri="{FF2B5EF4-FFF2-40B4-BE49-F238E27FC236}">
                <a16:creationId xmlns:a16="http://schemas.microsoft.com/office/drawing/2014/main" id="{CF44579D-88D8-EBC0-E3A9-662EACD531FB}"/>
              </a:ext>
            </a:extLst>
          </p:cNvPr>
          <p:cNvSpPr/>
          <p:nvPr/>
        </p:nvSpPr>
        <p:spPr>
          <a:xfrm>
            <a:off x="383842" y="852375"/>
            <a:ext cx="2104567" cy="793883"/>
          </a:xfrm>
          <a:prstGeom prst="accentCallout2">
            <a:avLst>
              <a:gd name="adj1" fmla="val 36057"/>
              <a:gd name="adj2" fmla="val 108089"/>
              <a:gd name="adj3" fmla="val 29285"/>
              <a:gd name="adj4" fmla="val 129580"/>
              <a:gd name="adj5" fmla="val 261202"/>
              <a:gd name="adj6" fmla="val 339998"/>
            </a:avLst>
          </a:prstGeom>
          <a:solidFill>
            <a:srgbClr val="AFA394"/>
          </a:solidFill>
          <a:ln w="28575">
            <a:solidFill>
              <a:srgbClr val="C782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>
                <a:solidFill>
                  <a:schemeClr val="bg1"/>
                </a:solidFill>
              </a:rPr>
              <a:t>Jean-Manuel Martin </a:t>
            </a:r>
            <a:r>
              <a:rPr lang="fr-BE" sz="1400" dirty="0">
                <a:solidFill>
                  <a:schemeClr val="bg1"/>
                </a:solidFill>
              </a:rPr>
              <a:t>RC Herstal</a:t>
            </a:r>
            <a:endParaRPr lang="fr-BE" dirty="0">
              <a:solidFill>
                <a:schemeClr val="bg1"/>
              </a:solidFill>
            </a:endParaRPr>
          </a:p>
          <a:p>
            <a:pPr algn="ctr"/>
            <a:r>
              <a:rPr lang="fr-FR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jm.martin@avocats109.be</a:t>
            </a:r>
            <a:endParaRPr lang="fr-FR" sz="1200" i="1" dirty="0">
              <a:solidFill>
                <a:schemeClr val="bg1"/>
              </a:solidFill>
            </a:endParaRPr>
          </a:p>
        </p:txBody>
      </p:sp>
      <p:pic>
        <p:nvPicPr>
          <p:cNvPr id="2" name="Image 1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6D782149-AC3C-0529-4CC8-E4BBDC1F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3874" y="-193482"/>
            <a:ext cx="3358112" cy="182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33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Grand écran</PresentationFormat>
  <Paragraphs>23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1_Thème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Desmidts</dc:creator>
  <cp:lastModifiedBy>Dominique Niset</cp:lastModifiedBy>
  <cp:revision>20</cp:revision>
  <dcterms:created xsi:type="dcterms:W3CDTF">2024-01-04T17:00:45Z</dcterms:created>
  <dcterms:modified xsi:type="dcterms:W3CDTF">2024-03-14T11:45:31Z</dcterms:modified>
</cp:coreProperties>
</file>