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73" r:id="rId2"/>
    <p:sldId id="272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2DF"/>
    <a:srgbClr val="4472C4"/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>
      <p:cViewPr varScale="1">
        <p:scale>
          <a:sx n="101" d="100"/>
          <a:sy n="101" d="100"/>
        </p:scale>
        <p:origin x="2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3B9F38-46C7-5FAA-0A24-845D1C939F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23AF5-7E33-4134-2271-4D9935D297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BC5DD-951A-5C45-97CF-F54CBCFDDDC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C112DA-68E1-F1A7-9BE4-DC685D96AA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1E2AAB-6BDC-4C5E-A118-6AB9FB92FD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506-F65B-2C4A-8292-146B3AB3F9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45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BD9D4-414E-6EEA-8C54-E1B552F83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E978A8-8A51-F944-9ADB-EEE58CB5B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98C38-CB3F-FEA1-49C3-BB03375E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4374F-1BB7-F08E-76BE-4A5D3D03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A626EA-0806-3B57-2C34-DE1B1043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logo, capture d’écran, Graphique, graphisme&#10;&#10;Description générée automatiquement">
            <a:extLst>
              <a:ext uri="{FF2B5EF4-FFF2-40B4-BE49-F238E27FC236}">
                <a16:creationId xmlns:a16="http://schemas.microsoft.com/office/drawing/2014/main" id="{95643DFB-DA72-03AE-F842-A8619D6111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35613" y="-289470"/>
            <a:ext cx="6705600" cy="18161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7E3CE0A-CC74-49F6-DA7F-A574768ED133}"/>
              </a:ext>
            </a:extLst>
          </p:cNvPr>
          <p:cNvSpPr txBox="1"/>
          <p:nvPr userDrawn="1"/>
        </p:nvSpPr>
        <p:spPr>
          <a:xfrm>
            <a:off x="620110" y="5906805"/>
            <a:ext cx="341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ASSEMBLEE 2024-2025</a:t>
            </a:r>
          </a:p>
        </p:txBody>
      </p:sp>
    </p:spTree>
    <p:extLst>
      <p:ext uri="{BB962C8B-B14F-4D97-AF65-F5344CB8AC3E}">
        <p14:creationId xmlns:p14="http://schemas.microsoft.com/office/powerpoint/2010/main" val="412641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C82BE-0A94-4EE2-8E3B-44B166A7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F40554-A8BE-410F-773F-020EB0E67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3D4092-049F-4E16-276B-8A4AF1CE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EDF837-7ACF-B8B8-1815-767611F03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1953E-9D51-FE0E-9D30-8B6BC21C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8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0A961E-ECB1-14E3-C7FD-4DBCE8989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74AACD-3A8F-2D59-5B57-70A58D4BE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ADB246-FCA0-8055-1EF7-77989A1D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4AB14-86CC-472A-15AD-823E66D3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56B286-CC4A-D4C0-038F-8568B9B2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14316-08A0-76DE-0BCB-0CA23B61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A47752-9CEE-AE14-73E2-C4057BFBE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A87400-BA5B-804E-1D1C-7DF0516F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10D1DC-E304-45C0-2ACB-9ED38BC1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5BAC37-D274-3B77-F15C-6BC0059D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76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C3D1C-4BB3-F005-BBDD-09EBF2F4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7861B1-7424-A827-DF40-51D9A3273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7F17B7-4B6E-EEE3-F626-CFFDFB00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B89EC-71BD-6945-AB20-C562EECB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D72954-5CA7-482A-3A61-94B16DCE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7C06F-E3D0-54F4-43E4-FB8BC603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5174F-B825-595B-8C47-5511C728E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40762A-829B-2DD7-D868-702CF57E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6EC376-22A9-1885-3E15-416269D8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0170A1-ADD5-8110-E198-15A423B5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028BC-FA77-6FD0-0547-B2D358A3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33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65CDF-FAAA-1007-F5EA-C5328648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AA0D1D-F509-71AE-B834-39D4A8CE7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047CCC-E643-D46B-838E-C6E346F0E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9D8008B-8B65-8E1D-E1F7-B2AE640D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BE85FF-8AD5-4F83-E0D0-6F4FF0609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4D1822-1CEE-C5E5-83FC-D09D2BDD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A36443-2703-8238-8022-434B3CDD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D51DA1-9DCF-83AB-115D-A36A3CF9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50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7ECDB2-C2F6-EBF7-F2F8-2014CA4C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55EF3C-EC80-25D7-4EB7-13987622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B7576E-7E44-B84B-416F-09D6506E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3CF453-1152-FF95-C532-50CBE3E9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28698D-933D-C23D-ADAF-479D0AD1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1D4AB1-B79C-F77B-C12A-048BEBC5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038154-F4FF-75B7-F442-374CEBAD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82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D76E6-35ED-7044-8866-EA37A87B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FA309C-1D37-260F-07F0-5B60FF04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2C7171-97B8-1C1C-72FD-8C1A9D169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FFB103-F120-8917-814E-237994AF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381C84-AECD-3256-A55C-AD9E206B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6E75D2-26C3-8A24-1CAB-ABE97B5D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11EAF9-A35E-D002-8459-AFEB5ECE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FCDD3B-86C2-7C97-D913-67A12CC57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060A57-5B31-B78C-7F12-DF8301E39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ACB699-2A1F-458E-0858-5576F62D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A4C0FC-454C-DBFF-6FB4-87E1CC41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FDB35E-F95D-D389-6D7D-F7380FF9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9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3D2F5A-AD1C-D4DA-BFF6-4A051028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27BE40-AFCA-BD4B-006F-8C7464E66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CF1431-B72B-5981-C2CA-793E33B66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5BC3-CADC-9E45-8434-2D531E4D909F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9FA848-A5CC-716B-D679-983478204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F8B4F0-F318-9948-6A4C-9F165B22C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63CD-74F0-8C4D-8A28-9755C6B6B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46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EBD5AC7-949D-2EA6-8C34-E38855A66642}"/>
              </a:ext>
            </a:extLst>
          </p:cNvPr>
          <p:cNvSpPr txBox="1">
            <a:spLocks/>
          </p:cNvSpPr>
          <p:nvPr/>
        </p:nvSpPr>
        <p:spPr>
          <a:xfrm>
            <a:off x="1524000" y="172243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Assemblée D2160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</a:t>
            </a:r>
            <a:r>
              <a:rPr lang="fr-FR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endParaRPr lang="fr-FR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A6A28FE1-0D33-991C-2702-C6599F32D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Bastogne, le 16 mars 2024</a:t>
            </a:r>
          </a:p>
        </p:txBody>
      </p:sp>
    </p:spTree>
    <p:extLst>
      <p:ext uri="{BB962C8B-B14F-4D97-AF65-F5344CB8AC3E}">
        <p14:creationId xmlns:p14="http://schemas.microsoft.com/office/powerpoint/2010/main" val="244779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586684-5B93-3A59-4353-D913AB439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234"/>
            <a:ext cx="10515600" cy="105103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2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ACCROÎTRE L’EFFECTIF EN LANCANT UN (CLUB) SATELLITE</a:t>
            </a:r>
            <a:endParaRPr lang="fr-BE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Une image contenant logo, capture d’écran, Graphique, Police&#10;&#10;Description générée automatiquement">
            <a:extLst>
              <a:ext uri="{FF2B5EF4-FFF2-40B4-BE49-F238E27FC236}">
                <a16:creationId xmlns:a16="http://schemas.microsoft.com/office/drawing/2014/main" id="{7BBA71A2-2751-AA26-463E-02CF0D810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9760" y="681037"/>
            <a:ext cx="18426167" cy="499042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57D4787-063F-0BF6-F4FB-4507142A6D1A}"/>
              </a:ext>
            </a:extLst>
          </p:cNvPr>
          <p:cNvSpPr txBox="1"/>
          <p:nvPr/>
        </p:nvSpPr>
        <p:spPr>
          <a:xfrm>
            <a:off x="7276699" y="895149"/>
            <a:ext cx="4629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265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Jean-Manuel Martin – Rotary de Herstal &amp; Commission Effectif du District 2160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F2652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19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7"/>
            <a:ext cx="9144000" cy="10825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MOYENS MIS EN ŒUVRE PAR LE RI POUR AUGMENTER</a:t>
            </a:r>
            <a:b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NOMBRE DE ROTARIENS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312278"/>
            <a:ext cx="9144000" cy="1082565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1.1. Au sein des clubs traditionnels</a:t>
            </a:r>
            <a:endParaRPr lang="fr-BE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1.2. En créant de nouvelles formes de clubs</a:t>
            </a:r>
            <a:endParaRPr lang="fr-BE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382B7B-28FA-5F55-1C1E-F08DAA8A321D}"/>
              </a:ext>
            </a:extLst>
          </p:cNvPr>
          <p:cNvSpPr txBox="1">
            <a:spLocks/>
          </p:cNvSpPr>
          <p:nvPr/>
        </p:nvSpPr>
        <p:spPr>
          <a:xfrm>
            <a:off x="1550280" y="3263459"/>
            <a:ext cx="9144000" cy="8671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QU’EST UN CLUB SATELLITE ?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7128039-2019-AE18-4B3A-5C45AC21DAF7}"/>
              </a:ext>
            </a:extLst>
          </p:cNvPr>
          <p:cNvSpPr txBox="1">
            <a:spLocks/>
          </p:cNvSpPr>
          <p:nvPr/>
        </p:nvSpPr>
        <p:spPr>
          <a:xfrm>
            <a:off x="1550280" y="4346024"/>
            <a:ext cx="9144000" cy="1303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branche d’un club (parrain), dont les membres sont des Rotariens et considérés comme des membres du club parrain. Etape préliminaire avant de devenir un Club Rotary indépendant 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0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7"/>
            <a:ext cx="9144000" cy="10825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POURQUOI UN CLUB SATELLITE ?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312278"/>
            <a:ext cx="9144000" cy="331075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3.1. Pourquoi un club Rotary peut-il être amené à créer un club Satellite ?</a:t>
            </a:r>
          </a:p>
          <a:p>
            <a:pPr marL="7143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localité ou région pas dotée d’un Rotary</a:t>
            </a:r>
          </a:p>
          <a:p>
            <a:pPr marL="7143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le club n’est pas en </a:t>
            </a:r>
            <a:r>
              <a:rPr lang="fr-BE" sz="7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 d’accepter de nouveaux membres</a:t>
            </a:r>
          </a:p>
          <a:p>
            <a:pPr marL="7143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le club est peu attractif</a:t>
            </a:r>
          </a:p>
          <a:p>
            <a:pPr marL="7143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des membres du club souhaitent vivre autrement le(</a:t>
            </a:r>
            <a:r>
              <a:rPr lang="fr-BE" sz="7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</a:t>
            </a:r>
            <a:r>
              <a:rPr lang="fr-BE" sz="7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Rotary 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Initiative venant d’un Club Rotaract voire de non-Rotariens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7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6"/>
            <a:ext cx="9144000" cy="1566037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ETAT D’ESPRIT DU / DANS LE CLUB INITIATEUR :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869324"/>
            <a:ext cx="9296400" cy="13873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4.1. Volonté d’accroître le nombre de Rotariens (sans le pouvoir au sein du club)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4.2. Volonté de diversifier (diversité professionnelle, pyramide des âges, mixité,</a:t>
            </a:r>
            <a:br>
              <a:rPr lang="fr-BE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BE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diversité culturelle, ethnique )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7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7"/>
            <a:ext cx="9144000" cy="630617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PROCEDURE A SUIVRE POUR CRÉER UN CLUB SATELLITE :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3999" y="1954925"/>
            <a:ext cx="10300139" cy="389407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5.1  Idée / envie / besoin et ensuite décision au sein du club en Assemblée Générale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5.2. Demande au DG transmise à Zurich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5.3. Désignation de « formateur » au sein du club parrain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5.4. Minimum 8 membres pour obtenir la reconnaissance de club Satellite (pas de Charte)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5.5. Les membres du (club) Satellite sont Rotariens ET membres du Club « parrain 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5.6. Le nom du club doit mentionner qu’il est Satellite du club parrain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7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5.7. Pas de limite de durée 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4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7"/>
            <a:ext cx="9144000" cy="630617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FONCTIONNEMENT :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3999" y="1954925"/>
            <a:ext cx="10300139" cy="389407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Dirigeants propres désignés en interne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Propre Comité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ROI propre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Procédure d’admission propre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Réunions statutaires : lieu, jour, heure, fréquence autres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Cotisation mais pas de facture en provenance du District ou du RI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propre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0E42-F401-AC9E-0943-0F4B6F3A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8997"/>
            <a:ext cx="9144000" cy="10825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DIVERS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AC2661-5429-25D8-3696-364313E76F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312278"/>
            <a:ext cx="9144000" cy="1082565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7.1. Désaccord entre club parrain et club Satellite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7.2. Dissolution, transfert (individuel, collectif), incorporation (individuelle, collective)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382B7B-28FA-5F55-1C1E-F08DAA8A321D}"/>
              </a:ext>
            </a:extLst>
          </p:cNvPr>
          <p:cNvSpPr txBox="1">
            <a:spLocks/>
          </p:cNvSpPr>
          <p:nvPr/>
        </p:nvSpPr>
        <p:spPr>
          <a:xfrm>
            <a:off x="1550279" y="3263459"/>
            <a:ext cx="9908295" cy="10037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TEMOIGNAGE : ROTARY BASSE-MEUSE, SATELLITE DE HERSTAL</a:t>
            </a:r>
            <a:endParaRPr lang="fr-B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7128039-2019-AE18-4B3A-5C45AC21DAF7}"/>
              </a:ext>
            </a:extLst>
          </p:cNvPr>
          <p:cNvSpPr txBox="1">
            <a:spLocks/>
          </p:cNvSpPr>
          <p:nvPr/>
        </p:nvSpPr>
        <p:spPr>
          <a:xfrm>
            <a:off x="1550280" y="4346024"/>
            <a:ext cx="9144000" cy="751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décision du club à la Remise de Charte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0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70000">
              <a:schemeClr val="accent1">
                <a:lumMod val="60000"/>
                <a:lumOff val="4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5382B7B-28FA-5F55-1C1E-F08DAA8A321D}"/>
              </a:ext>
            </a:extLst>
          </p:cNvPr>
          <p:cNvSpPr txBox="1">
            <a:spLocks/>
          </p:cNvSpPr>
          <p:nvPr/>
        </p:nvSpPr>
        <p:spPr>
          <a:xfrm>
            <a:off x="1550280" y="2070539"/>
            <a:ext cx="9144000" cy="1450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35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Cinq minutes d’échanges</a:t>
            </a:r>
            <a:endParaRPr lang="fr-BE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59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Grand écran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1. MOYENS MIS EN ŒUVRE PAR LE RI POUR AUGMENTER LE NOMBRE DE ROTARIENS</vt:lpstr>
      <vt:lpstr>3. POURQUOI UN CLUB SATELLITE ?</vt:lpstr>
      <vt:lpstr>4. ETAT D’ESPRIT DU / DANS LE CLUB INITIATEUR :</vt:lpstr>
      <vt:lpstr>5. PROCEDURE A SUIVRE POUR CRÉER UN CLUB SATELLITE :</vt:lpstr>
      <vt:lpstr>6. FONCTIONNEMENT :</vt:lpstr>
      <vt:lpstr>7. DIVERS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Desmidts</dc:creator>
  <cp:lastModifiedBy>Dominique Niset</cp:lastModifiedBy>
  <cp:revision>22</cp:revision>
  <dcterms:created xsi:type="dcterms:W3CDTF">2024-01-04T17:00:45Z</dcterms:created>
  <dcterms:modified xsi:type="dcterms:W3CDTF">2024-03-14T11:50:46Z</dcterms:modified>
</cp:coreProperties>
</file>