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73" r:id="rId2"/>
    <p:sldId id="265" r:id="rId3"/>
    <p:sldId id="274" r:id="rId4"/>
    <p:sldId id="268" r:id="rId5"/>
    <p:sldId id="267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EE3"/>
    <a:srgbClr val="9AB2DF"/>
    <a:srgbClr val="4472C4"/>
    <a:srgbClr val="F2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>
      <p:cViewPr varScale="1">
        <p:scale>
          <a:sx n="101" d="100"/>
          <a:sy n="101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B3B9F38-46C7-5FAA-0A24-845D1C939F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F23AF5-7E33-4134-2271-4D9935D297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C5DD-951A-5C45-97CF-F54CBCFDDDC9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C112DA-68E1-F1A7-9BE4-DC685D96AA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1E2AAB-6BDC-4C5E-A118-6AB9FB92FD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506-F65B-2C4A-8292-146B3AB3F9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457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100000">
              <a:srgbClr val="002060"/>
            </a:gs>
            <a:gs pos="70000">
              <a:schemeClr val="accent1">
                <a:lumMod val="60000"/>
                <a:lumOff val="40000"/>
              </a:schemeClr>
            </a:gs>
            <a:gs pos="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BD9D4-414E-6EEA-8C54-E1B552F83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E978A8-8A51-F944-9ADB-EEE58CB5B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98C38-CB3F-FEA1-49C3-BB03375E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84374F-1BB7-F08E-76BE-4A5D3D03F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626EA-0806-3B57-2C34-DE1B1043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logo, capture d’écran, Graphique, graphisme&#10;&#10;Description générée automatiquement">
            <a:extLst>
              <a:ext uri="{FF2B5EF4-FFF2-40B4-BE49-F238E27FC236}">
                <a16:creationId xmlns:a16="http://schemas.microsoft.com/office/drawing/2014/main" id="{95643DFB-DA72-03AE-F842-A8619D611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5613" y="-289470"/>
            <a:ext cx="6705600" cy="18161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7E3CE0A-CC74-49F6-DA7F-A574768ED133}"/>
              </a:ext>
            </a:extLst>
          </p:cNvPr>
          <p:cNvSpPr txBox="1"/>
          <p:nvPr userDrawn="1"/>
        </p:nvSpPr>
        <p:spPr>
          <a:xfrm>
            <a:off x="620110" y="5906805"/>
            <a:ext cx="341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ASSEMBLEE 2024-2025</a:t>
            </a:r>
          </a:p>
        </p:txBody>
      </p:sp>
    </p:spTree>
    <p:extLst>
      <p:ext uri="{BB962C8B-B14F-4D97-AF65-F5344CB8AC3E}">
        <p14:creationId xmlns:p14="http://schemas.microsoft.com/office/powerpoint/2010/main" val="412641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DC82BE-0A94-4EE2-8E3B-44B166A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F40554-A8BE-410F-773F-020EB0E67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3D4092-049F-4E16-276B-8A4AF1CE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EDF837-7ACF-B8B8-1815-767611F0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F1953E-9D51-FE0E-9D30-8B6BC21C7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8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0A961E-ECB1-14E3-C7FD-4DBCE898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74AACD-3A8F-2D59-5B57-70A58D4BE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DB246-FCA0-8055-1EF7-77989A1D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B4AB14-86CC-472A-15AD-823E66D3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56B286-CC4A-D4C0-038F-8568B9B2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F14316-08A0-76DE-0BCB-0CA23B61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47752-9CEE-AE14-73E2-C4057BFBE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A87400-BA5B-804E-1D1C-7DF0516F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0D1DC-E304-45C0-2ACB-9ED38BC1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5BAC37-D274-3B77-F15C-6BC0059D2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76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C3D1C-4BB3-F005-BBDD-09EBF2F4A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7861B1-7424-A827-DF40-51D9A3273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F17B7-4B6E-EEE3-F626-CFFDFB00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CB89EC-71BD-6945-AB20-C562EECB2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72954-5CA7-482A-3A61-94B16DCE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27C06F-E3D0-54F4-43E4-FB8BC603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C5174F-B825-595B-8C47-5511C728E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40762A-829B-2DD7-D868-702CF57E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6EC376-22A9-1885-3E15-416269D8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0170A1-ADD5-8110-E198-15A423B5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9028BC-FA77-6FD0-0547-B2D358A3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3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165CDF-FAAA-1007-F5EA-C5328648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A0D1D-F509-71AE-B834-39D4A8CE7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047CCC-E643-D46B-838E-C6E346F0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9D8008B-8B65-8E1D-E1F7-B2AE640D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BBE85FF-8AD5-4F83-E0D0-6F4FF0609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4D1822-1CEE-C5E5-83FC-D09D2BDD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A36443-2703-8238-8022-434B3CDD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8D51DA1-9DCF-83AB-115D-A36A3CF9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50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ECDB2-C2F6-EBF7-F2F8-2014CA4C5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55EF3C-EC80-25D7-4EB7-139876220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7576E-7E44-B84B-416F-09D6506E1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3CF453-1152-FF95-C532-50CBE3E9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28698D-933D-C23D-ADAF-479D0AD1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1D4AB1-B79C-F77B-C12A-048BEBC59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038154-F4FF-75B7-F442-374CEBAD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82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D76E6-35ED-7044-8866-EA37A87B7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A309C-1D37-260F-07F0-5B60FF04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2C7171-97B8-1C1C-72FD-8C1A9D169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3FFB103-F120-8917-814E-237994AFB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81C84-AECD-3256-A55C-AD9E206B7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6E75D2-26C3-8A24-1CAB-ABE97B5D9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1EAF9-A35E-D002-8459-AFEB5ECE2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FCDD3B-86C2-7C97-D913-67A12CC57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060A57-5B31-B78C-7F12-DF8301E39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ACB699-2A1F-458E-0858-5576F62D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4C0FC-454C-DBFF-6FB4-87E1CC41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DB35E-F95D-D389-6D7D-F7380FF9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9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03D2F5A-AD1C-D4DA-BFF6-4A051028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27BE40-AFCA-BD4B-006F-8C7464E66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CF1431-B72B-5981-C2CA-793E33B66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95BC3-CADC-9E45-8434-2D531E4D909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FA848-A5CC-716B-D679-983478204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F8B4F0-F318-9948-6A4C-9F165B22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63CD-74F0-8C4D-8A28-9755C6B6B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4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image" Target="../media/image4.jp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EBD5AC7-949D-2EA6-8C34-E38855A66642}"/>
              </a:ext>
            </a:extLst>
          </p:cNvPr>
          <p:cNvSpPr txBox="1">
            <a:spLocks/>
          </p:cNvSpPr>
          <p:nvPr/>
        </p:nvSpPr>
        <p:spPr>
          <a:xfrm>
            <a:off x="1524000" y="17224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Assemblée D2160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atelier </a:t>
            </a:r>
            <a:r>
              <a:rPr lang="fr-FR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fr-FR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A6A28FE1-0D33-991C-2702-C6599F32D6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02113"/>
            <a:ext cx="9144000" cy="1655762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Bastogne, le 16 mars 2024</a:t>
            </a:r>
          </a:p>
        </p:txBody>
      </p:sp>
    </p:spTree>
    <p:extLst>
      <p:ext uri="{BB962C8B-B14F-4D97-AF65-F5344CB8AC3E}">
        <p14:creationId xmlns:p14="http://schemas.microsoft.com/office/powerpoint/2010/main" val="244779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chemeClr val="accent1">
                <a:lumMod val="60000"/>
                <a:lumOff val="40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586684-5B93-3A59-4353-D913AB43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18234"/>
            <a:ext cx="10515600" cy="10510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BE" sz="32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ACCROÎTRE L</a:t>
            </a:r>
            <a:r>
              <a:rPr lang="fr-BE" sz="3200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DIVERSITE AU SEIN DES CLUBS</a:t>
            </a:r>
            <a:endParaRPr lang="fr-B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 descr="Une image contenant logo, capture d’écran, Graphique, Police&#10;&#10;Description générée automatiquement">
            <a:extLst>
              <a:ext uri="{FF2B5EF4-FFF2-40B4-BE49-F238E27FC236}">
                <a16:creationId xmlns:a16="http://schemas.microsoft.com/office/drawing/2014/main" id="{7BBA71A2-2751-AA26-463E-02CF0D81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9760" y="681037"/>
            <a:ext cx="18426167" cy="499042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57D4787-063F-0BF6-F4FB-4507142A6D1A}"/>
              </a:ext>
            </a:extLst>
          </p:cNvPr>
          <p:cNvSpPr txBox="1"/>
          <p:nvPr/>
        </p:nvSpPr>
        <p:spPr>
          <a:xfrm>
            <a:off x="7276699" y="895149"/>
            <a:ext cx="4629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Vincent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Pierard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265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Rotary de Neufchâteau : responsable de la Commission Effectif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F2652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2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382B7B-28FA-5F55-1C1E-F08DAA8A321D}"/>
              </a:ext>
            </a:extLst>
          </p:cNvPr>
          <p:cNvSpPr txBox="1">
            <a:spLocks/>
          </p:cNvSpPr>
          <p:nvPr/>
        </p:nvSpPr>
        <p:spPr>
          <a:xfrm>
            <a:off x="1550280" y="2070539"/>
            <a:ext cx="9144000" cy="1450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35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Echanges</a:t>
            </a:r>
            <a:endParaRPr lang="fr-BE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4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6A5010-B94C-C7A8-468C-C617760F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61" y="4336883"/>
            <a:ext cx="11454063" cy="1613786"/>
          </a:xfrm>
        </p:spPr>
        <p:txBody>
          <a:bodyPr>
            <a:noAutofit/>
          </a:bodyPr>
          <a:lstStyle/>
          <a:p>
            <a:r>
              <a:rPr lang="fr-FR" sz="3600" dirty="0"/>
              <a:t>	Déconstruire certains stéréotypes autour du Rotary</a:t>
            </a:r>
            <a:br>
              <a:rPr lang="fr-FR" sz="3600" dirty="0"/>
            </a:br>
            <a:r>
              <a:rPr lang="fr-FR" sz="3600" dirty="0"/>
              <a:t>une initiative du RC Huy-</a:t>
            </a:r>
            <a:r>
              <a:rPr lang="fr-FR" sz="3600" dirty="0" err="1"/>
              <a:t>Rondia</a:t>
            </a:r>
            <a:r>
              <a:rPr lang="fr-FR" sz="3600" dirty="0"/>
              <a:t> (Jean d’Alessandro) à suivre sur Facebook</a:t>
            </a:r>
            <a:endParaRPr lang="fr-BE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BA0F49-7B97-DDF8-D353-B87B6DA1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548016"/>
            <a:ext cx="4276725" cy="35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56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AA186669-6CC6-C458-E1DD-5498F9371561}"/>
              </a:ext>
            </a:extLst>
          </p:cNvPr>
          <p:cNvGrpSpPr/>
          <p:nvPr/>
        </p:nvGrpSpPr>
        <p:grpSpPr>
          <a:xfrm>
            <a:off x="73524" y="361370"/>
            <a:ext cx="12050345" cy="6139360"/>
            <a:chOff x="73524" y="361370"/>
            <a:chExt cx="12050345" cy="613936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C6BDD5-EE46-0B35-0222-47B2BF6D1FC7}"/>
                </a:ext>
              </a:extLst>
            </p:cNvPr>
            <p:cNvSpPr/>
            <p:nvPr/>
          </p:nvSpPr>
          <p:spPr>
            <a:xfrm>
              <a:off x="9445738" y="361370"/>
              <a:ext cx="662738" cy="567891"/>
            </a:xfrm>
            <a:prstGeom prst="rect">
              <a:avLst/>
            </a:prstGeom>
            <a:solidFill>
              <a:srgbClr val="A9B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3" name="Image 2" descr="Une image contenant habits, homme, meubles, chaise&#10;&#10;Description générée automatiquement">
              <a:extLst>
                <a:ext uri="{FF2B5EF4-FFF2-40B4-BE49-F238E27FC236}">
                  <a16:creationId xmlns:a16="http://schemas.microsoft.com/office/drawing/2014/main" id="{48C48496-B702-0D7F-E97B-5084CCB77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47834" y="4535012"/>
              <a:ext cx="2340000" cy="1961617"/>
            </a:xfrm>
            <a:prstGeom prst="rect">
              <a:avLst/>
            </a:prstGeom>
          </p:spPr>
        </p:pic>
        <p:pic>
          <p:nvPicPr>
            <p:cNvPr id="5" name="Image 4" descr="Une image contenant meubles, homme, habits, intérieur&#10;&#10;Description générée automatiquement">
              <a:extLst>
                <a:ext uri="{FF2B5EF4-FFF2-40B4-BE49-F238E27FC236}">
                  <a16:creationId xmlns:a16="http://schemas.microsoft.com/office/drawing/2014/main" id="{83F7DEA6-A807-D8AC-A8CA-9271BD6F3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24" y="2448191"/>
              <a:ext cx="2340000" cy="1961617"/>
            </a:xfrm>
            <a:prstGeom prst="rect">
              <a:avLst/>
            </a:prstGeom>
          </p:spPr>
        </p:pic>
        <p:pic>
          <p:nvPicPr>
            <p:cNvPr id="7" name="Image 6" descr="Une image contenant art, texte, hall, grand&#10;&#10;Description générée automatiquement">
              <a:extLst>
                <a:ext uri="{FF2B5EF4-FFF2-40B4-BE49-F238E27FC236}">
                  <a16:creationId xmlns:a16="http://schemas.microsoft.com/office/drawing/2014/main" id="{29FECBA7-99FC-3273-9DF1-CFD1DAE5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1842" y="429869"/>
              <a:ext cx="2340000" cy="1961617"/>
            </a:xfrm>
            <a:prstGeom prst="rect">
              <a:avLst/>
            </a:prstGeom>
          </p:spPr>
        </p:pic>
        <p:pic>
          <p:nvPicPr>
            <p:cNvPr id="11" name="Image 10" descr="Une image contenant Visage humain, habits, personne, sourire&#10;&#10;Description générée automatiquement">
              <a:extLst>
                <a:ext uri="{FF2B5EF4-FFF2-40B4-BE49-F238E27FC236}">
                  <a16:creationId xmlns:a16="http://schemas.microsoft.com/office/drawing/2014/main" id="{AF79C809-0B7E-C41F-21B2-5BA1217D0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7834" y="447998"/>
              <a:ext cx="2340000" cy="1961617"/>
            </a:xfrm>
            <a:prstGeom prst="rect">
              <a:avLst/>
            </a:prstGeom>
          </p:spPr>
        </p:pic>
        <p:pic>
          <p:nvPicPr>
            <p:cNvPr id="13" name="Image 12" descr="Une image contenant habits, Visage humain, personne, femme&#10;&#10;Description générée automatiquement">
              <a:extLst>
                <a:ext uri="{FF2B5EF4-FFF2-40B4-BE49-F238E27FC236}">
                  <a16:creationId xmlns:a16="http://schemas.microsoft.com/office/drawing/2014/main" id="{4EC7860D-654A-3341-8E7E-B4043413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75807" y="447998"/>
              <a:ext cx="2340000" cy="1961617"/>
            </a:xfrm>
            <a:prstGeom prst="rect">
              <a:avLst/>
            </a:prstGeom>
          </p:spPr>
        </p:pic>
        <p:pic>
          <p:nvPicPr>
            <p:cNvPr id="15" name="Image 14" descr="Une image contenant habits, texte, personne, balle&#10;&#10;Description générée automatiquement">
              <a:extLst>
                <a:ext uri="{FF2B5EF4-FFF2-40B4-BE49-F238E27FC236}">
                  <a16:creationId xmlns:a16="http://schemas.microsoft.com/office/drawing/2014/main" id="{96184929-56C5-1F4D-62DF-5A3ED6B6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83869" y="2504897"/>
              <a:ext cx="2340000" cy="1961617"/>
            </a:xfrm>
            <a:prstGeom prst="rect">
              <a:avLst/>
            </a:prstGeom>
          </p:spPr>
        </p:pic>
        <p:pic>
          <p:nvPicPr>
            <p:cNvPr id="17" name="Image 16" descr="Une image contenant habits, homme, personne, texte&#10;&#10;Description générée automatiquement">
              <a:extLst>
                <a:ext uri="{FF2B5EF4-FFF2-40B4-BE49-F238E27FC236}">
                  <a16:creationId xmlns:a16="http://schemas.microsoft.com/office/drawing/2014/main" id="{7F384E0B-AA47-5203-71ED-243B97E65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24" y="4466514"/>
              <a:ext cx="2340000" cy="1961617"/>
            </a:xfrm>
            <a:prstGeom prst="rect">
              <a:avLst/>
            </a:prstGeom>
          </p:spPr>
        </p:pic>
        <p:pic>
          <p:nvPicPr>
            <p:cNvPr id="19" name="Image 18" descr="Une image contenant habits, Visage humain, personne, homme&#10;&#10;Description générée automatiquement">
              <a:extLst>
                <a:ext uri="{FF2B5EF4-FFF2-40B4-BE49-F238E27FC236}">
                  <a16:creationId xmlns:a16="http://schemas.microsoft.com/office/drawing/2014/main" id="{70037042-ED1C-5794-2D98-923319B05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4125" y="2504898"/>
              <a:ext cx="2340000" cy="1961617"/>
            </a:xfrm>
            <a:prstGeom prst="rect">
              <a:avLst/>
            </a:prstGeom>
          </p:spPr>
        </p:pic>
        <p:pic>
          <p:nvPicPr>
            <p:cNvPr id="21" name="Image 20" descr="Une image contenant homme, habits, meubles, chaise&#10;&#10;Description générée automatiquement">
              <a:extLst>
                <a:ext uri="{FF2B5EF4-FFF2-40B4-BE49-F238E27FC236}">
                  <a16:creationId xmlns:a16="http://schemas.microsoft.com/office/drawing/2014/main" id="{56E980DC-7A50-6E91-FE83-208399D4C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11842" y="2504898"/>
              <a:ext cx="2340000" cy="1961617"/>
            </a:xfrm>
            <a:prstGeom prst="rect">
              <a:avLst/>
            </a:prstGeom>
          </p:spPr>
        </p:pic>
        <p:pic>
          <p:nvPicPr>
            <p:cNvPr id="23" name="Image 22" descr="Une image contenant personne, habits, repas, table&#10;&#10;Description générée automatiquement">
              <a:extLst>
                <a:ext uri="{FF2B5EF4-FFF2-40B4-BE49-F238E27FC236}">
                  <a16:creationId xmlns:a16="http://schemas.microsoft.com/office/drawing/2014/main" id="{8D971804-6D14-DBF2-221F-09157C2EE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524" y="429868"/>
              <a:ext cx="2340000" cy="1961617"/>
            </a:xfrm>
            <a:prstGeom prst="rect">
              <a:avLst/>
            </a:prstGeom>
          </p:spPr>
        </p:pic>
        <p:pic>
          <p:nvPicPr>
            <p:cNvPr id="25" name="Image 24" descr="Une image contenant habits, personne, plein air, groupe&#10;&#10;Description générée automatiquement">
              <a:extLst>
                <a:ext uri="{FF2B5EF4-FFF2-40B4-BE49-F238E27FC236}">
                  <a16:creationId xmlns:a16="http://schemas.microsoft.com/office/drawing/2014/main" id="{3859FCCA-CFA9-F8CD-ADDF-56F542749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783869" y="4535013"/>
              <a:ext cx="2340000" cy="1961617"/>
            </a:xfrm>
            <a:prstGeom prst="rect">
              <a:avLst/>
            </a:prstGeom>
          </p:spPr>
        </p:pic>
        <p:pic>
          <p:nvPicPr>
            <p:cNvPr id="27" name="Image 26" descr="Une image contenant Visage humain, homme, habits, personne&#10;&#10;Description générée automatiquement">
              <a:extLst>
                <a:ext uri="{FF2B5EF4-FFF2-40B4-BE49-F238E27FC236}">
                  <a16:creationId xmlns:a16="http://schemas.microsoft.com/office/drawing/2014/main" id="{DF218F88-D249-459B-96D2-31740F510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11842" y="4539113"/>
              <a:ext cx="2340000" cy="1961617"/>
            </a:xfrm>
            <a:prstGeom prst="rect">
              <a:avLst/>
            </a:prstGeom>
          </p:spPr>
        </p:pic>
        <p:pic>
          <p:nvPicPr>
            <p:cNvPr id="29" name="Image 28" descr="Une image contenant texte, habits, capture d’écran, personne&#10;&#10;Description générée automatiquement">
              <a:extLst>
                <a:ext uri="{FF2B5EF4-FFF2-40B4-BE49-F238E27FC236}">
                  <a16:creationId xmlns:a16="http://schemas.microsoft.com/office/drawing/2014/main" id="{D38D5929-7C1A-13C4-8905-276E657FA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88288" y="2448191"/>
              <a:ext cx="2340000" cy="1961617"/>
            </a:xfrm>
            <a:prstGeom prst="rect">
              <a:avLst/>
            </a:prstGeom>
          </p:spPr>
        </p:pic>
        <p:pic>
          <p:nvPicPr>
            <p:cNvPr id="31" name="Image 30" descr="Une image contenant habits, personne, femme, homme&#10;&#10;Description générée automatiquement">
              <a:extLst>
                <a:ext uri="{FF2B5EF4-FFF2-40B4-BE49-F238E27FC236}">
                  <a16:creationId xmlns:a16="http://schemas.microsoft.com/office/drawing/2014/main" id="{750F2510-32FD-49A8-522A-685AD8E7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99300" y="4535011"/>
              <a:ext cx="2340000" cy="1961617"/>
            </a:xfrm>
            <a:prstGeom prst="rect">
              <a:avLst/>
            </a:prstGeom>
          </p:spPr>
        </p:pic>
        <p:pic>
          <p:nvPicPr>
            <p:cNvPr id="33" name="Image 32" descr="Une image contenant intérieur, meubles, habits, homme&#10;&#10;Description générée automatiquement">
              <a:extLst>
                <a:ext uri="{FF2B5EF4-FFF2-40B4-BE49-F238E27FC236}">
                  <a16:creationId xmlns:a16="http://schemas.microsoft.com/office/drawing/2014/main" id="{127D4381-DD36-BBBF-00BE-43405C3A6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783869" y="429870"/>
              <a:ext cx="2340000" cy="1961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13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5382B7B-28FA-5F55-1C1E-F08DAA8A321D}"/>
              </a:ext>
            </a:extLst>
          </p:cNvPr>
          <p:cNvSpPr txBox="1">
            <a:spLocks/>
          </p:cNvSpPr>
          <p:nvPr/>
        </p:nvSpPr>
        <p:spPr>
          <a:xfrm>
            <a:off x="1550280" y="2070539"/>
            <a:ext cx="9144000" cy="1450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35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Echanges</a:t>
            </a:r>
            <a:endParaRPr lang="fr-BE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35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 Déconstruire certains stéréotypes autour du Rotary une initiative du RC Huy-Rondia (Jean d’Alessandro) à suivre sur Facebook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Desmidts</dc:creator>
  <cp:lastModifiedBy>Dominique Niset</cp:lastModifiedBy>
  <cp:revision>22</cp:revision>
  <dcterms:created xsi:type="dcterms:W3CDTF">2024-01-04T17:00:45Z</dcterms:created>
  <dcterms:modified xsi:type="dcterms:W3CDTF">2024-03-14T11:51:50Z</dcterms:modified>
</cp:coreProperties>
</file>